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425" r:id="rId2"/>
    <p:sldId id="386" r:id="rId3"/>
    <p:sldId id="387" r:id="rId4"/>
    <p:sldId id="430" r:id="rId5"/>
    <p:sldId id="428" r:id="rId6"/>
    <p:sldId id="426" r:id="rId7"/>
    <p:sldId id="389" r:id="rId8"/>
    <p:sldId id="390" r:id="rId9"/>
    <p:sldId id="391" r:id="rId10"/>
    <p:sldId id="404" r:id="rId11"/>
    <p:sldId id="431" r:id="rId12"/>
    <p:sldId id="42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1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参考博客 </a:t>
            </a:r>
            <a:r>
              <a:rPr lang="en-US" altLang="zh-CN" dirty="0"/>
              <a:t>https://blog.csdn.net/wangmj_hdu/article/details/111233878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30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</a:t>
            </a:r>
            <a:r>
              <a:rPr lang="zh-CN" altLang="en-US" sz="5400" b="1" dirty="0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人脸识别扩展</a:t>
            </a: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打开摄像头，确保人脸在摄像头内，然后执行标记人脸进行标记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3750FB5-2DF3-4026-BEDE-E4B78D844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720" y="994801"/>
            <a:ext cx="9689754" cy="570019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D45DFAD-BBD7-4026-85EE-3B5C60F2823B}"/>
              </a:ext>
            </a:extLst>
          </p:cNvPr>
          <p:cNvSpPr/>
          <p:nvPr/>
        </p:nvSpPr>
        <p:spPr>
          <a:xfrm>
            <a:off x="2105891" y="3565236"/>
            <a:ext cx="979054" cy="286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编写程序验证结果，还可以添加更多人脸标记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5D81570-5FB5-4108-A4AD-ABBF63CC2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504" y="927100"/>
            <a:ext cx="10593172" cy="581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0532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程序说明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268875-B40C-499C-8C92-E7EEE34DC4B7}"/>
              </a:ext>
            </a:extLst>
          </p:cNvPr>
          <p:cNvSpPr/>
          <p:nvPr/>
        </p:nvSpPr>
        <p:spPr>
          <a:xfrm>
            <a:off x="6807201" y="2584474"/>
            <a:ext cx="5048307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打开主机摄像头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将画面切换到人脸识别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循环进行人脸识别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图形用户界面, 应用程序&#10;&#10;描述已自动生成">
            <a:extLst>
              <a:ext uri="{FF2B5EF4-FFF2-40B4-BE49-F238E27FC236}">
                <a16:creationId xmlns:a16="http://schemas.microsoft.com/office/drawing/2014/main" id="{45217B5D-C3CD-4461-9841-825C9AC06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257" y="1279482"/>
            <a:ext cx="4041544" cy="518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04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1160682" y="1266517"/>
            <a:ext cx="9870635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计算机如何知道你就是“你”？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021C6C-9CBD-43B2-83FD-7A6CFEC1F014}"/>
              </a:ext>
            </a:extLst>
          </p:cNvPr>
          <p:cNvSpPr/>
          <p:nvPr/>
        </p:nvSpPr>
        <p:spPr>
          <a:xfrm>
            <a:off x="1160682" y="2175440"/>
            <a:ext cx="105457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121212"/>
                </a:solidFill>
                <a:effectLst/>
                <a:latin typeface="-apple-system"/>
              </a:rPr>
              <a:t>比检测更进一步，人脸识别是识别出输入人脸图对应身份的算法</a:t>
            </a:r>
            <a:endParaRPr lang="en-US" altLang="zh-CN" sz="2800" dirty="0">
              <a:solidFill>
                <a:srgbClr val="121212"/>
              </a:solidFill>
              <a:latin typeface="-apple-system"/>
            </a:endParaRPr>
          </a:p>
          <a:p>
            <a:r>
              <a:rPr lang="zh-CN" altLang="en-US" sz="2800" dirty="0">
                <a:solidFill>
                  <a:srgbClr val="121212"/>
                </a:solidFill>
                <a:latin typeface="-apple-system"/>
              </a:rPr>
              <a:t>应用场景：刷脸支付、校园门禁、人脸解锁、魔法变脸等</a:t>
            </a:r>
            <a:endParaRPr lang="en-US" altLang="zh-CN" sz="2800" dirty="0">
              <a:solidFill>
                <a:srgbClr val="121212"/>
              </a:solidFill>
              <a:latin typeface="-apple-system"/>
            </a:endParaRPr>
          </a:p>
        </p:txBody>
      </p:sp>
      <p:pic>
        <p:nvPicPr>
          <p:cNvPr id="2050" name="Picture 2" descr="人脸识别考勤-人脸检测追踪-人脸门禁闸机-人证对比-车牌识别- 八达马科技（深圳）有限公司">
            <a:extLst>
              <a:ext uri="{FF2B5EF4-FFF2-40B4-BE49-F238E27FC236}">
                <a16:creationId xmlns:a16="http://schemas.microsoft.com/office/drawing/2014/main" id="{FCAEF45C-5A6E-497C-8A37-DFC54518E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032" y="3266636"/>
            <a:ext cx="7139936" cy="302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1206771" y="1799836"/>
            <a:ext cx="4553949" cy="3258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表情姿态问题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化妆、遮挡问题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年龄变化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双胞胎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光照亮度、图像质量问题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kern="0" dirty="0">
                <a:latin typeface="微软雅黑" panose="020B0503020204020204" charset="-122"/>
                <a:ea typeface="微软雅黑" panose="020B0503020204020204" charset="-122"/>
              </a:rPr>
              <a:t>技术难点</a:t>
            </a:r>
            <a:endParaRPr lang="en-US" altLang="zh-CN" dirty="0"/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C8C00896-E92A-4C4B-A4B0-0DEE0742F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368" y="1488123"/>
            <a:ext cx="4163122" cy="445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1756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实现方法</a:t>
            </a:r>
            <a:endParaRPr lang="en-US" altLang="zh-CN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4FD144-65A8-4C0C-9085-71638AD611AC}"/>
              </a:ext>
            </a:extLst>
          </p:cNvPr>
          <p:cNvSpPr/>
          <p:nvPr/>
        </p:nvSpPr>
        <p:spPr>
          <a:xfrm>
            <a:off x="1126696" y="1853249"/>
            <a:ext cx="102850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</a:rPr>
              <a:t>人脸检测：首先通过人脸检测找到人脸位置</a:t>
            </a:r>
            <a:endParaRPr lang="en-US" altLang="zh-CN" sz="2800" dirty="0">
              <a:solidFill>
                <a:srgbClr val="00046E"/>
              </a:solidFill>
            </a:endParaRPr>
          </a:p>
          <a:p>
            <a:endParaRPr lang="en-US" altLang="zh-CN" sz="2800" dirty="0">
              <a:solidFill>
                <a:srgbClr val="00046E"/>
              </a:solidFill>
            </a:endParaRPr>
          </a:p>
          <a:p>
            <a:r>
              <a:rPr lang="zh-CN" altLang="en-US" sz="2800" dirty="0">
                <a:solidFill>
                  <a:srgbClr val="00046E"/>
                </a:solidFill>
              </a:rPr>
              <a:t>人脸对齐：然后通过面部特征点做几何变换把人脸进行标准化对齐（统一变成正脸）</a:t>
            </a:r>
            <a:endParaRPr lang="en-US" altLang="zh-CN" sz="2800" dirty="0">
              <a:solidFill>
                <a:srgbClr val="00046E"/>
              </a:solidFill>
            </a:endParaRPr>
          </a:p>
          <a:p>
            <a:endParaRPr lang="en-US" altLang="zh-CN" sz="2800" dirty="0">
              <a:solidFill>
                <a:srgbClr val="00046E"/>
              </a:solidFill>
            </a:endParaRPr>
          </a:p>
          <a:p>
            <a:r>
              <a:rPr lang="zh-CN" altLang="en-US" sz="2800" dirty="0">
                <a:solidFill>
                  <a:srgbClr val="00046E"/>
                </a:solidFill>
              </a:rPr>
              <a:t>人脸编码：根据输入人脸生成关键点测量值编码</a:t>
            </a:r>
            <a:endParaRPr lang="en-US" altLang="zh-CN" sz="2800" dirty="0">
              <a:solidFill>
                <a:srgbClr val="00046E"/>
              </a:solidFill>
            </a:endParaRPr>
          </a:p>
          <a:p>
            <a:endParaRPr lang="en-US" altLang="zh-CN" sz="2800" dirty="0">
              <a:solidFill>
                <a:srgbClr val="00046E"/>
              </a:solidFill>
            </a:endParaRPr>
          </a:p>
          <a:p>
            <a:r>
              <a:rPr lang="zh-CN" altLang="en-US" sz="2800" dirty="0">
                <a:solidFill>
                  <a:srgbClr val="00046E"/>
                </a:solidFill>
              </a:rPr>
              <a:t>人脸匹配：根据编码找到人脸数据库中最相近的那个人</a:t>
            </a:r>
          </a:p>
        </p:txBody>
      </p:sp>
    </p:spTree>
    <p:extLst>
      <p:ext uri="{BB962C8B-B14F-4D97-AF65-F5344CB8AC3E}">
        <p14:creationId xmlns:p14="http://schemas.microsoft.com/office/powerpoint/2010/main" val="112582850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算法流程</a:t>
            </a:r>
            <a:endParaRPr lang="en-US" altLang="zh-CN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C1BE95-1EB1-4752-814C-8CE891EA7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99" y="1133520"/>
            <a:ext cx="3595493" cy="189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D2D6057-E23F-4C94-B880-202B2D170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17" y="3677094"/>
            <a:ext cx="4337859" cy="244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731FEBC-8627-43F5-A8E2-005E4B59A9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9708" y="1133520"/>
            <a:ext cx="3595493" cy="2701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6A18D47-1BE6-4D87-8B2A-2C3D572A8C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2066" y="5102067"/>
            <a:ext cx="4878061" cy="50424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CCECECF-3C15-4C5E-8321-9223052F1308}"/>
              </a:ext>
            </a:extLst>
          </p:cNvPr>
          <p:cNvSpPr txBox="1"/>
          <p:nvPr/>
        </p:nvSpPr>
        <p:spPr>
          <a:xfrm>
            <a:off x="2337643" y="3169058"/>
            <a:ext cx="19295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00046E"/>
                </a:solidFill>
              </a:rPr>
              <a:t>一：人脸检测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3689183-4ED0-4D76-80C7-3BCF49AB710F}"/>
              </a:ext>
            </a:extLst>
          </p:cNvPr>
          <p:cNvSpPr txBox="1"/>
          <p:nvPr/>
        </p:nvSpPr>
        <p:spPr>
          <a:xfrm>
            <a:off x="7535624" y="4041554"/>
            <a:ext cx="37709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00046E"/>
                </a:solidFill>
              </a:rPr>
              <a:t>三：人脸</a:t>
            </a:r>
            <a:r>
              <a:rPr lang="zh-CN" altLang="en-US" dirty="0">
                <a:solidFill>
                  <a:srgbClr val="00046E"/>
                </a:solidFill>
              </a:rPr>
              <a:t>编码</a:t>
            </a:r>
            <a:r>
              <a:rPr lang="en-US" altLang="zh-CN" dirty="0">
                <a:solidFill>
                  <a:srgbClr val="00046E"/>
                </a:solidFill>
              </a:rPr>
              <a:t>(</a:t>
            </a:r>
            <a:r>
              <a:rPr lang="zh-CN" altLang="en-US" dirty="0">
                <a:solidFill>
                  <a:srgbClr val="00046E"/>
                </a:solidFill>
              </a:rPr>
              <a:t>训练模型自动完成</a:t>
            </a:r>
            <a:r>
              <a:rPr lang="en-US" altLang="zh-CN" dirty="0">
                <a:solidFill>
                  <a:srgbClr val="00046E"/>
                </a:solidFill>
              </a:rPr>
              <a:t>)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A1BA139-35CA-41D9-A521-37A956508EA0}"/>
              </a:ext>
            </a:extLst>
          </p:cNvPr>
          <p:cNvSpPr txBox="1"/>
          <p:nvPr/>
        </p:nvSpPr>
        <p:spPr>
          <a:xfrm>
            <a:off x="2327523" y="6255844"/>
            <a:ext cx="17087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46E"/>
                </a:solidFill>
              </a:rPr>
              <a:t>二：</a:t>
            </a:r>
            <a:r>
              <a:rPr lang="zh-CN" altLang="en-US" sz="1800" dirty="0">
                <a:solidFill>
                  <a:srgbClr val="00046E"/>
                </a:solidFill>
              </a:rPr>
              <a:t>人脸</a:t>
            </a:r>
            <a:r>
              <a:rPr lang="zh-CN" altLang="en-US" dirty="0">
                <a:solidFill>
                  <a:srgbClr val="00046E"/>
                </a:solidFill>
              </a:rPr>
              <a:t>对齐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0F9F679-256F-492A-8A10-592F13FFA25D}"/>
              </a:ext>
            </a:extLst>
          </p:cNvPr>
          <p:cNvSpPr txBox="1"/>
          <p:nvPr/>
        </p:nvSpPr>
        <p:spPr>
          <a:xfrm>
            <a:off x="7597376" y="5754979"/>
            <a:ext cx="39413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00046E"/>
                </a:solidFill>
              </a:rPr>
              <a:t>四：人脸匹配</a:t>
            </a:r>
            <a:r>
              <a:rPr lang="en-US" altLang="zh-CN" sz="1800" dirty="0">
                <a:solidFill>
                  <a:srgbClr val="00046E"/>
                </a:solidFill>
              </a:rPr>
              <a:t>(</a:t>
            </a:r>
            <a:r>
              <a:rPr lang="zh-CN" altLang="en-US" sz="1800" dirty="0">
                <a:solidFill>
                  <a:srgbClr val="00046E"/>
                </a:solidFill>
              </a:rPr>
              <a:t>计算向量距离，找最近</a:t>
            </a:r>
            <a:r>
              <a:rPr lang="en-US" altLang="zh-CN" sz="1800" dirty="0">
                <a:solidFill>
                  <a:srgbClr val="00046E"/>
                </a:solidFill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180187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人脸识别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FA8F805-08D9-4CDF-927D-13E15C4D1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254" y="927100"/>
            <a:ext cx="10096154" cy="593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D070AAF-D594-45DE-B78C-76500FEE73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67"/>
          <a:stretch/>
        </p:blipFill>
        <p:spPr>
          <a:xfrm>
            <a:off x="6363726" y="963814"/>
            <a:ext cx="3575722" cy="58941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92B507-D7D9-4DD2-9373-9597A7F741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065" y="963814"/>
            <a:ext cx="3696757" cy="589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</TotalTime>
  <Words>305</Words>
  <Application>Microsoft Office PowerPoint</Application>
  <PresentationFormat>宽屏</PresentationFormat>
  <Paragraphs>48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-apple-system</vt:lpstr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397</cp:revision>
  <dcterms:created xsi:type="dcterms:W3CDTF">2020-11-22T06:41:56Z</dcterms:created>
  <dcterms:modified xsi:type="dcterms:W3CDTF">2022-10-11T14:16:29Z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