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425" r:id="rId2"/>
    <p:sldId id="386" r:id="rId3"/>
    <p:sldId id="387" r:id="rId4"/>
    <p:sldId id="430" r:id="rId5"/>
    <p:sldId id="426" r:id="rId6"/>
    <p:sldId id="389" r:id="rId7"/>
    <p:sldId id="390" r:id="rId8"/>
    <p:sldId id="391" r:id="rId9"/>
    <p:sldId id="404" r:id="rId10"/>
    <p:sldId id="429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46E"/>
    <a:srgbClr val="D9D9D9"/>
    <a:srgbClr val="002060"/>
    <a:srgbClr val="2098FF"/>
    <a:srgbClr val="00C4D8"/>
    <a:srgbClr val="FFFFFF"/>
    <a:srgbClr val="9DEEE5"/>
    <a:srgbClr val="FF3399"/>
    <a:srgbClr val="8BC7FF"/>
    <a:srgbClr val="1D8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2385" autoAdjust="0"/>
  </p:normalViewPr>
  <p:slideViewPr>
    <p:cSldViewPr snapToGrid="0">
      <p:cViewPr varScale="1">
        <p:scale>
          <a:sx n="90" d="100"/>
          <a:sy n="90" d="100"/>
        </p:scale>
        <p:origin x="39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提到机器人，你的脑海中首先会闪现一个什么样的形象呢？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大家可能会想到斯瓦辛格扮演的终结者，也可能会想到变形金刚。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167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741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111">
            <a:extLst>
              <a:ext uri="{FF2B5EF4-FFF2-40B4-BE49-F238E27FC236}">
                <a16:creationId xmlns:a16="http://schemas.microsoft.com/office/drawing/2014/main" id="{240D6F31-490C-4290-929D-1D84D1142E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/>
          <a:srcRect b="83266"/>
          <a:stretch/>
        </p:blipFill>
        <p:spPr>
          <a:xfrm>
            <a:off x="1270" y="0"/>
            <a:ext cx="12190730" cy="9271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20F98C2-E406-4A6C-B2AE-7D38D0B47D0A}"/>
              </a:ext>
            </a:extLst>
          </p:cNvPr>
          <p:cNvSpPr/>
          <p:nvPr userDrawn="1"/>
        </p:nvSpPr>
        <p:spPr>
          <a:xfrm>
            <a:off x="635" y="1"/>
            <a:ext cx="12191365" cy="9271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34314" y="1157286"/>
            <a:ext cx="11734165" cy="49183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34314" y="62626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26268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225279" y="626617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 descr="logo">
            <a:extLst>
              <a:ext uri="{FF2B5EF4-FFF2-40B4-BE49-F238E27FC236}">
                <a16:creationId xmlns:a16="http://schemas.microsoft.com/office/drawing/2014/main" id="{1DF80A3C-77A2-4E4D-9C9D-5DCA14D918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/>
          <a:srcRect r="41966"/>
          <a:stretch/>
        </p:blipFill>
        <p:spPr>
          <a:xfrm>
            <a:off x="234315" y="230188"/>
            <a:ext cx="1495425" cy="380365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90204" pitchFamily="34" charset="0"/>
        <a:buChar char="•"/>
        <a:defRPr sz="2800" b="1" kern="1200">
          <a:solidFill>
            <a:srgbClr val="00206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1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5239"/>
            <a:ext cx="12190730" cy="554026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-1" y="3475990"/>
            <a:ext cx="12191365" cy="1662229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5145405"/>
            <a:ext cx="12190730" cy="17125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4365" y="4605020"/>
            <a:ext cx="58527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9DEEE5"/>
                </a:solidFill>
                <a:latin typeface="Arial Hebrew Regular" charset="0"/>
                <a:ea typeface="Heiti SC Light" panose="020B0400000000000000" charset="-122"/>
                <a:cs typeface="Arial Hebrew Regular" charset="0"/>
              </a:rPr>
              <a:t>机器人与人工智能</a:t>
            </a:r>
            <a:endParaRPr lang="zh-CN" altLang="en-US" dirty="0">
              <a:solidFill>
                <a:srgbClr val="9DEEE5"/>
              </a:solidFill>
              <a:latin typeface="Arial Hebrew Regular" charset="0"/>
              <a:ea typeface="Heiti SC Light" panose="020B0400000000000000" charset="-122"/>
              <a:cs typeface="Arial Hebrew Regular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5790" y="6122035"/>
            <a:ext cx="27933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29603A5-796F-4D28-A28A-0B9B5DAB5983}" type="datetime2">
              <a:rPr lang="zh-CN" altLang="en-US" b="1" smtClean="0">
                <a:solidFill>
                  <a:schemeClr val="tx1"/>
                </a:solidFill>
                <a:latin typeface="Heiti SC Light" panose="020B0400000000000000" charset="-122"/>
                <a:ea typeface="Heiti SC Light" panose="020B0400000000000000" charset="-122"/>
                <a:cs typeface="Heiti SC Light" panose="020B0400000000000000" charset="-122"/>
              </a:rPr>
              <a:t>2022年10月11日</a:t>
            </a:fld>
            <a:endParaRPr lang="zh-CN" altLang="en-US" b="1" dirty="0">
              <a:solidFill>
                <a:schemeClr val="tx1"/>
              </a:solidFill>
              <a:latin typeface="Heiti SC Light" panose="020B0400000000000000" charset="-122"/>
              <a:ea typeface="Heiti SC Light" panose="020B0400000000000000" charset="-122"/>
              <a:cs typeface="Heiti SC Light" panose="020B04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5790" y="3667125"/>
            <a:ext cx="11494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乐派机器人：</a:t>
            </a:r>
            <a:r>
              <a:rPr lang="zh-CN" altLang="en-US" sz="5400" b="1" dirty="0">
                <a:solidFill>
                  <a:srgbClr val="00C4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二维码识别扩展</a:t>
            </a:r>
          </a:p>
        </p:txBody>
      </p:sp>
    </p:spTree>
    <p:extLst>
      <p:ext uri="{BB962C8B-B14F-4D97-AF65-F5344CB8AC3E}">
        <p14:creationId xmlns:p14="http://schemas.microsoft.com/office/powerpoint/2010/main" val="2673559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6CDAF981-840D-4A48-9F7B-E86E0359DBD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程序说明</a:t>
            </a:r>
            <a:endParaRPr lang="en-US" altLang="zh-CN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A268875-B40C-499C-8C92-E7EEE34DC4B7}"/>
              </a:ext>
            </a:extLst>
          </p:cNvPr>
          <p:cNvSpPr/>
          <p:nvPr/>
        </p:nvSpPr>
        <p:spPr>
          <a:xfrm>
            <a:off x="6871855" y="2030476"/>
            <a:ext cx="5048307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打开主机摄像头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将画面切换到二维码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在舞台上显示变量的值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重复进行二维码检测，并把扫描到的二维码内容通过变量显示出来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36C5860-B663-498D-9B25-484515FDB8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693" y="1371902"/>
            <a:ext cx="5048307" cy="4738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23042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1160682" y="1266517"/>
            <a:ext cx="9870635" cy="67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如何快速把一段信息输入到计算机里面？</a:t>
            </a:r>
            <a:endParaRPr lang="en-US" altLang="zh-CN" sz="2800" b="1" dirty="0">
              <a:solidFill>
                <a:srgbClr val="00046E"/>
              </a:solidFill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7A1D9FCA-D92C-43FB-941A-17D65280F78C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引入</a:t>
            </a:r>
            <a:endParaRPr lang="en-US" altLang="zh-CN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C021C6C-9CBD-43B2-83FD-7A6CFEC1F014}"/>
              </a:ext>
            </a:extLst>
          </p:cNvPr>
          <p:cNvSpPr/>
          <p:nvPr/>
        </p:nvSpPr>
        <p:spPr>
          <a:xfrm>
            <a:off x="1160682" y="2175440"/>
            <a:ext cx="1054574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0" i="0" dirty="0">
                <a:solidFill>
                  <a:srgbClr val="121212"/>
                </a:solidFill>
                <a:effectLst/>
                <a:latin typeface="-apple-system"/>
              </a:rPr>
              <a:t>条形码的出现主要就是为了解决这个问题</a:t>
            </a:r>
            <a:endParaRPr lang="en-US" altLang="zh-CN" sz="2800" b="0" i="0" dirty="0">
              <a:solidFill>
                <a:srgbClr val="121212"/>
              </a:solidFill>
              <a:effectLst/>
              <a:latin typeface="-apple-system"/>
            </a:endParaRPr>
          </a:p>
          <a:p>
            <a:endParaRPr lang="en-US" altLang="zh-CN" sz="2800" dirty="0">
              <a:solidFill>
                <a:srgbClr val="121212"/>
              </a:solidFill>
              <a:latin typeface="-apple-system"/>
            </a:endParaRPr>
          </a:p>
          <a:p>
            <a:r>
              <a:rPr lang="zh-CN" altLang="en-US" sz="2800" dirty="0">
                <a:solidFill>
                  <a:srgbClr val="121212"/>
                </a:solidFill>
                <a:latin typeface="-apple-system"/>
              </a:rPr>
              <a:t>从商品上的一维条码到日常生活中天天都要用到的二维码，条码技术的出现极大地方便了我们地日常生活</a:t>
            </a:r>
            <a:endParaRPr lang="en-US" altLang="zh-CN" sz="2800" dirty="0">
              <a:solidFill>
                <a:srgbClr val="121212"/>
              </a:solidFill>
              <a:latin typeface="-apple-system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AAB2C65-0D4B-4F44-B0D9-31C81BBE19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682" y="4424021"/>
            <a:ext cx="7488173" cy="181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93258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601579" y="1495036"/>
            <a:ext cx="7692189" cy="3904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46E"/>
                </a:solidFill>
              </a:rPr>
              <a:t>可靠准确、输入快速：条码输入误码率低于百万分之一，且输入速率是键盘的</a:t>
            </a:r>
            <a:r>
              <a:rPr lang="en-US" altLang="zh-CN" sz="2800" dirty="0">
                <a:solidFill>
                  <a:srgbClr val="00046E"/>
                </a:solidFill>
              </a:rPr>
              <a:t>5</a:t>
            </a:r>
            <a:r>
              <a:rPr lang="zh-CN" altLang="en-US" sz="2800" dirty="0">
                <a:solidFill>
                  <a:srgbClr val="00046E"/>
                </a:solidFill>
              </a:rPr>
              <a:t>倍</a:t>
            </a:r>
            <a:endParaRPr lang="en-US" altLang="zh-CN" sz="2800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46E"/>
                </a:solidFill>
              </a:rPr>
              <a:t>经济便宜、易于制作：普通纸张就可印刷</a:t>
            </a:r>
            <a:endParaRPr lang="en-US" altLang="zh-CN" sz="2800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46E"/>
                </a:solidFill>
              </a:rPr>
              <a:t>灵活实用、自由度大：各个方向都能识别</a:t>
            </a:r>
            <a:endParaRPr lang="en-US" altLang="zh-CN" sz="2800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46E"/>
                </a:solidFill>
              </a:rPr>
              <a:t>设备简单、操作容易：设备只需要一个摄像头，操作人员无需专门训练</a:t>
            </a: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zh-CN" altLang="en-US" kern="0" dirty="0">
                <a:latin typeface="微软雅黑" panose="020B0503020204020204" charset="-122"/>
                <a:ea typeface="微软雅黑" panose="020B0503020204020204" charset="-122"/>
              </a:rPr>
              <a:t>优点</a:t>
            </a:r>
            <a:endParaRPr lang="en-US" altLang="zh-CN" dirty="0"/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B5894FA7-0B3A-4FE2-89BA-C03AC65BBDA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06D3F60D-3FEC-4DAD-A6AF-EB9E12B2DC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3768" y="2294233"/>
            <a:ext cx="3296653" cy="3296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17561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zh-CN" altLang="en-US" b="1" kern="0" dirty="0">
                <a:latin typeface="微软雅黑" panose="020B0503020204020204" charset="-122"/>
                <a:ea typeface="微软雅黑" panose="020B0503020204020204" charset="-122"/>
              </a:rPr>
              <a:t>实现方法</a:t>
            </a:r>
            <a:endParaRPr lang="en-US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C70586B-DC76-4350-BF7B-CB434A3D0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80" y="1834570"/>
            <a:ext cx="4066361" cy="306070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FBF8D89-788C-4AB4-97B1-F8B67BE57C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3055" y="1947042"/>
            <a:ext cx="2918690" cy="311997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6E9700B-3CF6-4F10-8CBA-BDDB9A8FAD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278" r="28911"/>
          <a:stretch/>
        </p:blipFill>
        <p:spPr>
          <a:xfrm>
            <a:off x="8650759" y="1834570"/>
            <a:ext cx="3214256" cy="323245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1FCB10C-B2B4-4D92-9B38-196A1ECA52CA}"/>
              </a:ext>
            </a:extLst>
          </p:cNvPr>
          <p:cNvSpPr txBox="1"/>
          <p:nvPr/>
        </p:nvSpPr>
        <p:spPr>
          <a:xfrm>
            <a:off x="340336" y="5481843"/>
            <a:ext cx="39610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rgbClr val="00046E"/>
                </a:solidFill>
              </a:rPr>
              <a:t>根据定位找到图案并读出基本信息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0651451-0001-45D7-B450-E46DB886115B}"/>
              </a:ext>
            </a:extLst>
          </p:cNvPr>
          <p:cNvSpPr txBox="1"/>
          <p:nvPr/>
        </p:nvSpPr>
        <p:spPr>
          <a:xfrm>
            <a:off x="6401705" y="5481843"/>
            <a:ext cx="44981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rgbClr val="00046E"/>
                </a:solidFill>
              </a:rPr>
              <a:t>逐一识别数据码和纠错码，得到编码信息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582850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BCF8D4E-41DB-4D5B-8FA0-C8373DD7D2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6" t="2824" r="750" b="8586"/>
          <a:stretch/>
        </p:blipFill>
        <p:spPr>
          <a:xfrm>
            <a:off x="0" y="927100"/>
            <a:ext cx="12190730" cy="5930900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4F21F2BC-ACAB-4F55-B919-12E7C57511F0}"/>
              </a:ext>
            </a:extLst>
          </p:cNvPr>
          <p:cNvSpPr/>
          <p:nvPr/>
        </p:nvSpPr>
        <p:spPr>
          <a:xfrm>
            <a:off x="4514850" y="4393030"/>
            <a:ext cx="3181350" cy="523220"/>
          </a:xfrm>
          <a:prstGeom prst="rect">
            <a:avLst/>
          </a:prstGeom>
          <a:solidFill>
            <a:srgbClr val="D9D9D9">
              <a:alpha val="50196"/>
            </a:srgb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确保连接对应主机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46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42465252-6304-45E1-9966-F6696D119F73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0062435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 flipH="1">
            <a:off x="295573" y="1210904"/>
            <a:ext cx="54262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左下角添加扩展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0B7AE87-59DD-47ED-AC47-7AEE3A5C7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41" y="927100"/>
            <a:ext cx="11055659" cy="5930900"/>
          </a:xfrm>
          <a:prstGeom prst="rect">
            <a:avLst/>
          </a:prstGeom>
        </p:spPr>
      </p:pic>
      <p:sp>
        <p:nvSpPr>
          <p:cNvPr id="13" name="标题 1">
            <a:extLst>
              <a:ext uri="{FF2B5EF4-FFF2-40B4-BE49-F238E27FC236}">
                <a16:creationId xmlns:a16="http://schemas.microsoft.com/office/drawing/2014/main" id="{837B33A8-359D-408F-A5E7-262DB2684B7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8017920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203597" y="1184985"/>
            <a:ext cx="615553" cy="483209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en-US" altLang="zh-CN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二维码扫描扩展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1EDBBA79-5567-4C1A-B88B-D8582B4E0881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B302798-C22A-4097-A62E-BEBB861A4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073" y="927100"/>
            <a:ext cx="10081932" cy="593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42626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253B3AC3-251D-4E28-875C-566CC70B7137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指令说明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19342BB-89F1-4087-B929-A3B9FD678F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769196"/>
            <a:ext cx="50958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126632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CEE5DA8E-F6B2-4AE8-B0E9-D6614F931B1B}"/>
              </a:ext>
            </a:extLst>
          </p:cNvPr>
          <p:cNvSpPr/>
          <p:nvPr/>
        </p:nvSpPr>
        <p:spPr>
          <a:xfrm>
            <a:off x="87878" y="1043495"/>
            <a:ext cx="1046440" cy="54383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编写程序验证结果，找不同的二维码尝试让主机扫描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6CDAF981-840D-4A48-9F7B-E86E0359DBD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在程序里使用</a:t>
            </a:r>
            <a:endParaRPr lang="en-US" altLang="zh-CN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56730CA-DE34-4F1F-B3F2-98FFA40D81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9197" y="1724309"/>
            <a:ext cx="89820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005666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3006</TotalTime>
  <Words>257</Words>
  <Application>Microsoft Office PowerPoint</Application>
  <PresentationFormat>宽屏</PresentationFormat>
  <Paragraphs>35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-apple-system</vt:lpstr>
      <vt:lpstr>Arial Hebrew Regular</vt:lpstr>
      <vt:lpstr>Heiti SC Light</vt:lpstr>
      <vt:lpstr>等线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There</dc:creator>
  <cp:lastModifiedBy>李 朱峰</cp:lastModifiedBy>
  <cp:revision>399</cp:revision>
  <dcterms:created xsi:type="dcterms:W3CDTF">2020-11-22T06:41:56Z</dcterms:created>
  <dcterms:modified xsi:type="dcterms:W3CDTF">2022-10-11T14:20:00Z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2052-3.0.0.4824</vt:lpwstr>
  </property>
</Properties>
</file>